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5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4845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886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8647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448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206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793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4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77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069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03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43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5/10/2025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59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5/10/2025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2080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Operating margins have improved, signaling operational efficiency, while strengthening our reserves.</a:t>
            </a:r>
          </a:p>
          <a:p>
            <a:r>
              <a:rPr lang="en-US" dirty="0"/>
              <a:t>This underscores our commitment to financial stability, positioning us for sustained growth. </a:t>
            </a:r>
          </a:p>
        </p:txBody>
      </p:sp>
      <p:pic>
        <p:nvPicPr>
          <p:cNvPr id="8" name="내용 개체 틀 7" descr="3D 그래프 그래픽">
            <a:extLst>
              <a:ext uri="{FF2B5EF4-FFF2-40B4-BE49-F238E27FC236}">
                <a16:creationId xmlns:a16="http://schemas.microsoft.com/office/drawing/2014/main" id="{0FBBBB66-0729-42C7-49CA-B188FB1930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998" y="3813175"/>
            <a:ext cx="3285429" cy="2189163"/>
          </a:xfrm>
        </p:spPr>
      </p:pic>
      <p:pic>
        <p:nvPicPr>
          <p:cNvPr id="10" name="그림 9" descr="미국 달러 지폐 더미">
            <a:extLst>
              <a:ext uri="{FF2B5EF4-FFF2-40B4-BE49-F238E27FC236}">
                <a16:creationId xmlns:a16="http://schemas.microsoft.com/office/drawing/2014/main" id="{CCEC4F86-215A-C5D9-FAA5-C51888DC3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699" y="3511550"/>
            <a:ext cx="3723628" cy="279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1</cp:revision>
  <dcterms:created xsi:type="dcterms:W3CDTF">2025-05-07T10:31:42Z</dcterms:created>
  <dcterms:modified xsi:type="dcterms:W3CDTF">2025-05-10T12:39:45Z</dcterms:modified>
</cp:coreProperties>
</file>

<file path=docProps/thumbnail.jpeg>
</file>